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6" r:id="rId7"/>
    <p:sldId id="287" r:id="rId8"/>
    <p:sldId id="283" r:id="rId9"/>
    <p:sldId id="285" r:id="rId10"/>
    <p:sldId id="281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298" r:id="rId19"/>
    <p:sldId id="302" r:id="rId20"/>
    <p:sldId id="303" r:id="rId21"/>
    <p:sldId id="304" r:id="rId22"/>
    <p:sldId id="288" r:id="rId23"/>
    <p:sldId id="289" r:id="rId24"/>
    <p:sldId id="290" r:id="rId25"/>
    <p:sldId id="291" r:id="rId26"/>
    <p:sldId id="292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30EBD-BB30-4232-A368-4BEA88E0FAB3}" v="2276" dt="2020-10-29T21:23:12.151"/>
    <p1510:client id="{18ADD5D5-05CA-4D2E-A8A1-31501A09ECD3}" v="38" dt="2020-11-02T18:41:10.572"/>
    <p1510:client id="{3FF54385-508A-4B3E-80D0-EEF01E8E9658}" v="2" dt="2020-10-30T21:17:26.243"/>
    <p1510:client id="{5C23874D-5D92-4621-90AE-7A6911243255}" v="230" dt="2020-11-02T17:38:54.550"/>
    <p1510:client id="{6A174AF7-23F3-40A9-AE18-9534172F1AAD}" v="1" dt="2020-11-02T17:41:13.466"/>
    <p1510:client id="{8D783A33-4415-4316-BE65-4B0DB78269DB}" v="8" dt="2020-11-02T18:38:01.475"/>
    <p1510:client id="{9A372C8C-3662-43BB-97E8-DF91A4DD807A}" v="180" dt="2020-10-30T20:46:03.829"/>
    <p1510:client id="{CE0F4AC6-304F-8B78-D78E-B8D9F39BE2E3}" v="586" dt="2020-10-30T19:45:38.148"/>
    <p1510:client id="{D595E8C5-9CDF-4865-BF7E-913CD486FBA6}" v="176" dt="2020-11-02T03:06:35.355"/>
    <p1510:client id="{E6F21A85-8FF0-4307-9DFC-8A1D354F9B84}" v="3" dt="2020-11-02T20:38:07.796"/>
    <p1510:client id="{F758000D-F891-4C51-A51B-B9E27120A59B}" v="1120" dt="2020-10-30T21:14:21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kery Kissinger" userId="S::zackery.kissinger@tlgcohort.com::2e096b0e-1e7b-4253-bf09-1729a1626d9e" providerId="AD" clId="Web-{18ADD5D5-05CA-4D2E-A8A1-31501A09ECD3}"/>
    <pc:docChg chg="addSld delSld modSld">
      <pc:chgData name="Zackery Kissinger" userId="S::zackery.kissinger@tlgcohort.com::2e096b0e-1e7b-4253-bf09-1729a1626d9e" providerId="AD" clId="Web-{18ADD5D5-05CA-4D2E-A8A1-31501A09ECD3}" dt="2020-11-02T18:41:10.572" v="33" actId="1076"/>
      <pc:docMkLst>
        <pc:docMk/>
      </pc:docMkLst>
      <pc:sldChg chg="addSp modSp">
        <pc:chgData name="Zackery Kissinger" userId="S::zackery.kissinger@tlgcohort.com::2e096b0e-1e7b-4253-bf09-1729a1626d9e" providerId="AD" clId="Web-{18ADD5D5-05CA-4D2E-A8A1-31501A09ECD3}" dt="2020-11-02T18:39:41.885" v="5" actId="1076"/>
        <pc:sldMkLst>
          <pc:docMk/>
          <pc:sldMk cId="3820666541" sldId="298"/>
        </pc:sldMkLst>
        <pc:picChg chg="add mod">
          <ac:chgData name="Zackery Kissinger" userId="S::zackery.kissinger@tlgcohort.com::2e096b0e-1e7b-4253-bf09-1729a1626d9e" providerId="AD" clId="Web-{18ADD5D5-05CA-4D2E-A8A1-31501A09ECD3}" dt="2020-11-02T18:39:41.885" v="5" actId="1076"/>
          <ac:picMkLst>
            <pc:docMk/>
            <pc:sldMk cId="3820666541" sldId="298"/>
            <ac:picMk id="3" creationId="{2172ADA1-2093-4262-AA0D-AFE8E5AC0FEC}"/>
          </ac:picMkLst>
        </pc:picChg>
      </pc:sldChg>
      <pc:sldChg chg="addSp modSp new">
        <pc:chgData name="Zackery Kissinger" userId="S::zackery.kissinger@tlgcohort.com::2e096b0e-1e7b-4253-bf09-1729a1626d9e" providerId="AD" clId="Web-{18ADD5D5-05CA-4D2E-A8A1-31501A09ECD3}" dt="2020-11-02T18:40:21.104" v="19" actId="1076"/>
        <pc:sldMkLst>
          <pc:docMk/>
          <pc:sldMk cId="1490639603" sldId="302"/>
        </pc:sldMkLst>
        <pc:picChg chg="add mod">
          <ac:chgData name="Zackery Kissinger" userId="S::zackery.kissinger@tlgcohort.com::2e096b0e-1e7b-4253-bf09-1729a1626d9e" providerId="AD" clId="Web-{18ADD5D5-05CA-4D2E-A8A1-31501A09ECD3}" dt="2020-11-02T18:40:21.104" v="19" actId="1076"/>
          <ac:picMkLst>
            <pc:docMk/>
            <pc:sldMk cId="1490639603" sldId="302"/>
            <ac:picMk id="2" creationId="{1F358CC9-45F2-4D91-BD19-8E3B830C5F1F}"/>
          </ac:picMkLst>
        </pc:picChg>
      </pc:sldChg>
      <pc:sldChg chg="del">
        <pc:chgData name="Zackery Kissinger" userId="S::zackery.kissinger@tlgcohort.com::2e096b0e-1e7b-4253-bf09-1729a1626d9e" providerId="AD" clId="Web-{18ADD5D5-05CA-4D2E-A8A1-31501A09ECD3}" dt="2020-11-02T18:39:53.822" v="6"/>
        <pc:sldMkLst>
          <pc:docMk/>
          <pc:sldMk cId="3796736426" sldId="302"/>
        </pc:sldMkLst>
      </pc:sldChg>
      <pc:sldChg chg="addSp modSp new">
        <pc:chgData name="Zackery Kissinger" userId="S::zackery.kissinger@tlgcohort.com::2e096b0e-1e7b-4253-bf09-1729a1626d9e" providerId="AD" clId="Web-{18ADD5D5-05CA-4D2E-A8A1-31501A09ECD3}" dt="2020-11-02T18:40:39.463" v="25" actId="1076"/>
        <pc:sldMkLst>
          <pc:docMk/>
          <pc:sldMk cId="3629683984" sldId="303"/>
        </pc:sldMkLst>
        <pc:picChg chg="add mod">
          <ac:chgData name="Zackery Kissinger" userId="S::zackery.kissinger@tlgcohort.com::2e096b0e-1e7b-4253-bf09-1729a1626d9e" providerId="AD" clId="Web-{18ADD5D5-05CA-4D2E-A8A1-31501A09ECD3}" dt="2020-11-02T18:40:39.463" v="25" actId="1076"/>
          <ac:picMkLst>
            <pc:docMk/>
            <pc:sldMk cId="3629683984" sldId="303"/>
            <ac:picMk id="2" creationId="{AEB9B59E-850F-4E37-9623-28C9AFA9CDC5}"/>
          </ac:picMkLst>
        </pc:picChg>
      </pc:sldChg>
      <pc:sldChg chg="addSp modSp new">
        <pc:chgData name="Zackery Kissinger" userId="S::zackery.kissinger@tlgcohort.com::2e096b0e-1e7b-4253-bf09-1729a1626d9e" providerId="AD" clId="Web-{18ADD5D5-05CA-4D2E-A8A1-31501A09ECD3}" dt="2020-11-02T18:41:10.572" v="33" actId="1076"/>
        <pc:sldMkLst>
          <pc:docMk/>
          <pc:sldMk cId="4099295381" sldId="304"/>
        </pc:sldMkLst>
        <pc:picChg chg="add mod">
          <ac:chgData name="Zackery Kissinger" userId="S::zackery.kissinger@tlgcohort.com::2e096b0e-1e7b-4253-bf09-1729a1626d9e" providerId="AD" clId="Web-{18ADD5D5-05CA-4D2E-A8A1-31501A09ECD3}" dt="2020-11-02T18:41:10.572" v="33" actId="1076"/>
          <ac:picMkLst>
            <pc:docMk/>
            <pc:sldMk cId="4099295381" sldId="304"/>
            <ac:picMk id="2" creationId="{3E776634-4E04-4C74-9B9A-C5D685107A55}"/>
          </ac:picMkLst>
        </pc:picChg>
      </pc:sldChg>
    </pc:docChg>
  </pc:docChgLst>
  <pc:docChgLst>
    <pc:chgData name="Zackery Kissinger" userId="S::zackery.kissinger@tlgcohort.com::2e096b0e-1e7b-4253-bf09-1729a1626d9e" providerId="AD" clId="Web-{3FF54385-508A-4B3E-80D0-EEF01E8E9658}"/>
    <pc:docChg chg="sldOrd">
      <pc:chgData name="Zackery Kissinger" userId="S::zackery.kissinger@tlgcohort.com::2e096b0e-1e7b-4253-bf09-1729a1626d9e" providerId="AD" clId="Web-{3FF54385-508A-4B3E-80D0-EEF01E8E9658}" dt="2020-10-30T21:17:26.243" v="1"/>
      <pc:docMkLst>
        <pc:docMk/>
      </pc:docMkLst>
      <pc:sldChg chg="ord">
        <pc:chgData name="Zackery Kissinger" userId="S::zackery.kissinger@tlgcohort.com::2e096b0e-1e7b-4253-bf09-1729a1626d9e" providerId="AD" clId="Web-{3FF54385-508A-4B3E-80D0-EEF01E8E9658}" dt="2020-10-30T21:17:15.853" v="0"/>
        <pc:sldMkLst>
          <pc:docMk/>
          <pc:sldMk cId="3945021390" sldId="286"/>
        </pc:sldMkLst>
      </pc:sldChg>
      <pc:sldChg chg="ord">
        <pc:chgData name="Zackery Kissinger" userId="S::zackery.kissinger@tlgcohort.com::2e096b0e-1e7b-4253-bf09-1729a1626d9e" providerId="AD" clId="Web-{3FF54385-508A-4B3E-80D0-EEF01E8E9658}" dt="2020-10-30T21:17:26.243" v="1"/>
        <pc:sldMkLst>
          <pc:docMk/>
          <pc:sldMk cId="4096061583" sldId="287"/>
        </pc:sldMkLst>
      </pc:sldChg>
    </pc:docChg>
  </pc:docChgLst>
  <pc:docChgLst>
    <pc:chgData name="Zackery Kissinger" userId="S::zackery.kissinger@tlgcohort.com::2e096b0e-1e7b-4253-bf09-1729a1626d9e" providerId="AD" clId="Web-{F758000D-F891-4C51-A51B-B9E27120A59B}"/>
    <pc:docChg chg="addSld modSld sldOrd">
      <pc:chgData name="Zackery Kissinger" userId="S::zackery.kissinger@tlgcohort.com::2e096b0e-1e7b-4253-bf09-1729a1626d9e" providerId="AD" clId="Web-{F758000D-F891-4C51-A51B-B9E27120A59B}" dt="2020-10-30T21:14:21.830" v="1102" actId="20577"/>
      <pc:docMkLst>
        <pc:docMk/>
      </pc:docMkLst>
      <pc:sldChg chg="modSp">
        <pc:chgData name="Zackery Kissinger" userId="S::zackery.kissinger@tlgcohort.com::2e096b0e-1e7b-4253-bf09-1729a1626d9e" providerId="AD" clId="Web-{F758000D-F891-4C51-A51B-B9E27120A59B}" dt="2020-10-30T21:14:21.830" v="1102" actId="20577"/>
        <pc:sldMkLst>
          <pc:docMk/>
          <pc:sldMk cId="3265077456" sldId="281"/>
        </pc:sldMkLst>
        <pc:graphicFrameChg chg="modGraphic">
          <ac:chgData name="Zackery Kissinger" userId="S::zackery.kissinger@tlgcohort.com::2e096b0e-1e7b-4253-bf09-1729a1626d9e" providerId="AD" clId="Web-{F758000D-F891-4C51-A51B-B9E27120A59B}" dt="2020-10-30T21:14:21.830" v="1102" actId="20577"/>
          <ac:graphicFrameMkLst>
            <pc:docMk/>
            <pc:sldMk cId="3265077456" sldId="281"/>
            <ac:graphicFrameMk id="12" creationId="{1E5659A2-FA7D-4C38-864B-37B42C27540F}"/>
          </ac:graphicFrameMkLst>
        </pc:graphicFrameChg>
      </pc:sldChg>
      <pc:sldChg chg="modSp">
        <pc:chgData name="Zackery Kissinger" userId="S::zackery.kissinger@tlgcohort.com::2e096b0e-1e7b-4253-bf09-1729a1626d9e" providerId="AD" clId="Web-{F758000D-F891-4C51-A51B-B9E27120A59B}" dt="2020-10-30T20:53:56.877" v="140" actId="20577"/>
        <pc:sldMkLst>
          <pc:docMk/>
          <pc:sldMk cId="2745203038" sldId="282"/>
        </pc:sldMkLst>
        <pc:spChg chg="mod">
          <ac:chgData name="Zackery Kissinger" userId="S::zackery.kissinger@tlgcohort.com::2e096b0e-1e7b-4253-bf09-1729a1626d9e" providerId="AD" clId="Web-{F758000D-F891-4C51-A51B-B9E27120A59B}" dt="2020-10-30T20:53:56.877" v="140" actId="20577"/>
          <ac:spMkLst>
            <pc:docMk/>
            <pc:sldMk cId="2745203038" sldId="282"/>
            <ac:spMk id="3" creationId="{626CE050-F21C-4B5D-8B9F-442E0D052B54}"/>
          </ac:spMkLst>
        </pc:spChg>
      </pc:sldChg>
      <pc:sldChg chg="modSp">
        <pc:chgData name="Zackery Kissinger" userId="S::zackery.kissinger@tlgcohort.com::2e096b0e-1e7b-4253-bf09-1729a1626d9e" providerId="AD" clId="Web-{F758000D-F891-4C51-A51B-B9E27120A59B}" dt="2020-10-30T21:00:11.346" v="479" actId="20577"/>
        <pc:sldMkLst>
          <pc:docMk/>
          <pc:sldMk cId="2696614563" sldId="283"/>
        </pc:sldMkLst>
        <pc:spChg chg="mod">
          <ac:chgData name="Zackery Kissinger" userId="S::zackery.kissinger@tlgcohort.com::2e096b0e-1e7b-4253-bf09-1729a1626d9e" providerId="AD" clId="Web-{F758000D-F891-4C51-A51B-B9E27120A59B}" dt="2020-10-30T20:54:24.346" v="144" actId="20577"/>
          <ac:spMkLst>
            <pc:docMk/>
            <pc:sldMk cId="2696614563" sldId="283"/>
            <ac:spMk id="2" creationId="{83DAB961-50DC-4669-8CEB-F9828F0D7879}"/>
          </ac:spMkLst>
        </pc:spChg>
        <pc:spChg chg="mod">
          <ac:chgData name="Zackery Kissinger" userId="S::zackery.kissinger@tlgcohort.com::2e096b0e-1e7b-4253-bf09-1729a1626d9e" providerId="AD" clId="Web-{F758000D-F891-4C51-A51B-B9E27120A59B}" dt="2020-10-30T21:00:11.346" v="479" actId="20577"/>
          <ac:spMkLst>
            <pc:docMk/>
            <pc:sldMk cId="2696614563" sldId="283"/>
            <ac:spMk id="3" creationId="{34983E56-5715-437E-98EF-67D4A4FEA06A}"/>
          </ac:spMkLst>
        </pc:spChg>
      </pc:sldChg>
      <pc:sldChg chg="modSp">
        <pc:chgData name="Zackery Kissinger" userId="S::zackery.kissinger@tlgcohort.com::2e096b0e-1e7b-4253-bf09-1729a1626d9e" providerId="AD" clId="Web-{F758000D-F891-4C51-A51B-B9E27120A59B}" dt="2020-10-30T21:06:50.924" v="804" actId="20577"/>
        <pc:sldMkLst>
          <pc:docMk/>
          <pc:sldMk cId="3837903862" sldId="285"/>
        </pc:sldMkLst>
        <pc:spChg chg="mod">
          <ac:chgData name="Zackery Kissinger" userId="S::zackery.kissinger@tlgcohort.com::2e096b0e-1e7b-4253-bf09-1729a1626d9e" providerId="AD" clId="Web-{F758000D-F891-4C51-A51B-B9E27120A59B}" dt="2020-10-30T20:54:29.675" v="147" actId="20577"/>
          <ac:spMkLst>
            <pc:docMk/>
            <pc:sldMk cId="3837903862" sldId="285"/>
            <ac:spMk id="2" creationId="{17E2075B-30DC-4D12-9AD9-4EDB1BA5BD40}"/>
          </ac:spMkLst>
        </pc:spChg>
        <pc:spChg chg="mod">
          <ac:chgData name="Zackery Kissinger" userId="S::zackery.kissinger@tlgcohort.com::2e096b0e-1e7b-4253-bf09-1729a1626d9e" providerId="AD" clId="Web-{F758000D-F891-4C51-A51B-B9E27120A59B}" dt="2020-10-30T21:06:50.924" v="804" actId="20577"/>
          <ac:spMkLst>
            <pc:docMk/>
            <pc:sldMk cId="3837903862" sldId="285"/>
            <ac:spMk id="3" creationId="{1034882C-CBA7-4CEF-838F-50E26C4866D0}"/>
          </ac:spMkLst>
        </pc:spChg>
      </pc:sldChg>
      <pc:sldChg chg="modSp">
        <pc:chgData name="Zackery Kissinger" userId="S::zackery.kissinger@tlgcohort.com::2e096b0e-1e7b-4253-bf09-1729a1626d9e" providerId="AD" clId="Web-{F758000D-F891-4C51-A51B-B9E27120A59B}" dt="2020-10-30T21:10:06.549" v="1001" actId="20577"/>
        <pc:sldMkLst>
          <pc:docMk/>
          <pc:sldMk cId="3945021390" sldId="286"/>
        </pc:sldMkLst>
        <pc:spChg chg="mod">
          <ac:chgData name="Zackery Kissinger" userId="S::zackery.kissinger@tlgcohort.com::2e096b0e-1e7b-4253-bf09-1729a1626d9e" providerId="AD" clId="Web-{F758000D-F891-4C51-A51B-B9E27120A59B}" dt="2020-10-30T21:10:06.549" v="1001" actId="20577"/>
          <ac:spMkLst>
            <pc:docMk/>
            <pc:sldMk cId="3945021390" sldId="286"/>
            <ac:spMk id="3" creationId="{8A03F64A-3352-4ED9-977D-406A6F85B00D}"/>
          </ac:spMkLst>
        </pc:spChg>
      </pc:sldChg>
      <pc:sldChg chg="addSp modSp new ord">
        <pc:chgData name="Zackery Kissinger" userId="S::zackery.kissinger@tlgcohort.com::2e096b0e-1e7b-4253-bf09-1729a1626d9e" providerId="AD" clId="Web-{F758000D-F891-4C51-A51B-B9E27120A59B}" dt="2020-10-30T20:54:04.096" v="143"/>
        <pc:sldMkLst>
          <pc:docMk/>
          <pc:sldMk cId="4096061583" sldId="287"/>
        </pc:sldMkLst>
        <pc:picChg chg="add mod">
          <ac:chgData name="Zackery Kissinger" userId="S::zackery.kissinger@tlgcohort.com::2e096b0e-1e7b-4253-bf09-1729a1626d9e" providerId="AD" clId="Web-{F758000D-F891-4C51-A51B-B9E27120A59B}" dt="2020-10-30T20:51:13.393" v="8" actId="1076"/>
          <ac:picMkLst>
            <pc:docMk/>
            <pc:sldMk cId="4096061583" sldId="287"/>
            <ac:picMk id="2" creationId="{91B2BAB7-E955-4562-A565-980F10A44284}"/>
          </ac:picMkLst>
        </pc:picChg>
      </pc:sldChg>
    </pc:docChg>
  </pc:docChgLst>
  <pc:docChgLst>
    <pc:chgData name="Zackery Kissinger" userId="S::zackery.kissinger@tlgcohort.com::2e096b0e-1e7b-4253-bf09-1729a1626d9e" providerId="AD" clId="Web-{D595E8C5-9CDF-4865-BF7E-913CD486FBA6}"/>
    <pc:docChg chg="addSld delSld modSld">
      <pc:chgData name="Zackery Kissinger" userId="S::zackery.kissinger@tlgcohort.com::2e096b0e-1e7b-4253-bf09-1729a1626d9e" providerId="AD" clId="Web-{D595E8C5-9CDF-4865-BF7E-913CD486FBA6}" dt="2020-11-02T03:06:35.355" v="170" actId="20577"/>
      <pc:docMkLst>
        <pc:docMk/>
      </pc:docMkLst>
      <pc:sldChg chg="addSp modSp new">
        <pc:chgData name="Zackery Kissinger" userId="S::zackery.kissinger@tlgcohort.com::2e096b0e-1e7b-4253-bf09-1729a1626d9e" providerId="AD" clId="Web-{D595E8C5-9CDF-4865-BF7E-913CD486FBA6}" dt="2020-11-02T03:02:12.090" v="91" actId="14100"/>
        <pc:sldMkLst>
          <pc:docMk/>
          <pc:sldMk cId="204996004" sldId="288"/>
        </pc:sldMkLst>
        <pc:spChg chg="mod">
          <ac:chgData name="Zackery Kissinger" userId="S::zackery.kissinger@tlgcohort.com::2e096b0e-1e7b-4253-bf09-1729a1626d9e" providerId="AD" clId="Web-{D595E8C5-9CDF-4865-BF7E-913CD486FBA6}" dt="2020-11-02T02:34:59.606" v="11" actId="20577"/>
          <ac:spMkLst>
            <pc:docMk/>
            <pc:sldMk cId="204996004" sldId="288"/>
            <ac:spMk id="2" creationId="{C2221F29-DEFF-4A8F-B04F-FD3126C66672}"/>
          </ac:spMkLst>
        </pc:spChg>
        <pc:picChg chg="add mod">
          <ac:chgData name="Zackery Kissinger" userId="S::zackery.kissinger@tlgcohort.com::2e096b0e-1e7b-4253-bf09-1729a1626d9e" providerId="AD" clId="Web-{D595E8C5-9CDF-4865-BF7E-913CD486FBA6}" dt="2020-11-02T03:02:12.090" v="91" actId="14100"/>
          <ac:picMkLst>
            <pc:docMk/>
            <pc:sldMk cId="204996004" sldId="288"/>
            <ac:picMk id="3" creationId="{822B889B-D27F-48F4-B3B2-5E0671561BEE}"/>
          </ac:picMkLst>
        </pc:picChg>
      </pc:sldChg>
      <pc:sldChg chg="new del">
        <pc:chgData name="Zackery Kissinger" userId="S::zackery.kissinger@tlgcohort.com::2e096b0e-1e7b-4253-bf09-1729a1626d9e" providerId="AD" clId="Web-{D595E8C5-9CDF-4865-BF7E-913CD486FBA6}" dt="2020-11-02T02:34:35.278" v="1"/>
        <pc:sldMkLst>
          <pc:docMk/>
          <pc:sldMk cId="1371300556" sldId="288"/>
        </pc:sldMkLst>
      </pc:sldChg>
      <pc:sldChg chg="addSp delSp modSp new del">
        <pc:chgData name="Zackery Kissinger" userId="S::zackery.kissinger@tlgcohort.com::2e096b0e-1e7b-4253-bf09-1729a1626d9e" providerId="AD" clId="Web-{D595E8C5-9CDF-4865-BF7E-913CD486FBA6}" dt="2020-11-02T02:41:06.964" v="49"/>
        <pc:sldMkLst>
          <pc:docMk/>
          <pc:sldMk cId="1434955671" sldId="289"/>
        </pc:sldMkLst>
        <pc:picChg chg="add del mod">
          <ac:chgData name="Zackery Kissinger" userId="S::zackery.kissinger@tlgcohort.com::2e096b0e-1e7b-4253-bf09-1729a1626d9e" providerId="AD" clId="Web-{D595E8C5-9CDF-4865-BF7E-913CD486FBA6}" dt="2020-11-02T02:41:05.698" v="48"/>
          <ac:picMkLst>
            <pc:docMk/>
            <pc:sldMk cId="1434955671" sldId="289"/>
            <ac:picMk id="2" creationId="{78AE9DE8-7B9E-44DB-A2A4-677F2B2F46E1}"/>
          </ac:picMkLst>
        </pc:picChg>
      </pc:sldChg>
      <pc:sldChg chg="addSp delSp modSp new mod setBg">
        <pc:chgData name="Zackery Kissinger" userId="S::zackery.kissinger@tlgcohort.com::2e096b0e-1e7b-4253-bf09-1729a1626d9e" providerId="AD" clId="Web-{D595E8C5-9CDF-4865-BF7E-913CD486FBA6}" dt="2020-11-02T03:05:44.152" v="131" actId="1076"/>
        <pc:sldMkLst>
          <pc:docMk/>
          <pc:sldMk cId="1662532229" sldId="289"/>
        </pc:sldMkLst>
        <pc:picChg chg="add del mod">
          <ac:chgData name="Zackery Kissinger" userId="S::zackery.kissinger@tlgcohort.com::2e096b0e-1e7b-4253-bf09-1729a1626d9e" providerId="AD" clId="Web-{D595E8C5-9CDF-4865-BF7E-913CD486FBA6}" dt="2020-11-02T03:00:19.590" v="76"/>
          <ac:picMkLst>
            <pc:docMk/>
            <pc:sldMk cId="1662532229" sldId="289"/>
            <ac:picMk id="2" creationId="{3270591C-1CA6-4545-A6FB-8B3A84251CDD}"/>
          </ac:picMkLst>
        </pc:picChg>
        <pc:picChg chg="add mod">
          <ac:chgData name="Zackery Kissinger" userId="S::zackery.kissinger@tlgcohort.com::2e096b0e-1e7b-4253-bf09-1729a1626d9e" providerId="AD" clId="Web-{D595E8C5-9CDF-4865-BF7E-913CD486FBA6}" dt="2020-11-02T03:05:44.152" v="131" actId="1076"/>
          <ac:picMkLst>
            <pc:docMk/>
            <pc:sldMk cId="1662532229" sldId="289"/>
            <ac:picMk id="3" creationId="{E6409B92-91E7-43C0-8593-7077F90961D9}"/>
          </ac:picMkLst>
        </pc:picChg>
        <pc:picChg chg="add del">
          <ac:chgData name="Zackery Kissinger" userId="S::zackery.kissinger@tlgcohort.com::2e096b0e-1e7b-4253-bf09-1729a1626d9e" providerId="AD" clId="Web-{D595E8C5-9CDF-4865-BF7E-913CD486FBA6}" dt="2020-11-02T03:00:18.762" v="75"/>
          <ac:picMkLst>
            <pc:docMk/>
            <pc:sldMk cId="1662532229" sldId="289"/>
            <ac:picMk id="7" creationId="{0B07607B-0813-4C06-81E3-A4FB13DBA803}"/>
          </ac:picMkLst>
        </pc:picChg>
      </pc:sldChg>
      <pc:sldChg chg="new add del">
        <pc:chgData name="Zackery Kissinger" userId="S::zackery.kissinger@tlgcohort.com::2e096b0e-1e7b-4253-bf09-1729a1626d9e" providerId="AD" clId="Web-{D595E8C5-9CDF-4865-BF7E-913CD486FBA6}" dt="2020-11-02T02:40:20.386" v="29"/>
        <pc:sldMkLst>
          <pc:docMk/>
          <pc:sldMk cId="3014801063" sldId="289"/>
        </pc:sldMkLst>
      </pc:sldChg>
      <pc:sldChg chg="addSp delSp modSp new del mod setBg">
        <pc:chgData name="Zackery Kissinger" userId="S::zackery.kissinger@tlgcohort.com::2e096b0e-1e7b-4253-bf09-1729a1626d9e" providerId="AD" clId="Web-{D595E8C5-9CDF-4865-BF7E-913CD486FBA6}" dt="2020-11-02T02:59:42.246" v="69"/>
        <pc:sldMkLst>
          <pc:docMk/>
          <pc:sldMk cId="3734658253" sldId="289"/>
        </pc:sldMkLst>
        <pc:spChg chg="del mod">
          <ac:chgData name="Zackery Kissinger" userId="S::zackery.kissinger@tlgcohort.com::2e096b0e-1e7b-4253-bf09-1729a1626d9e" providerId="AD" clId="Web-{D595E8C5-9CDF-4865-BF7E-913CD486FBA6}" dt="2020-11-02T02:59:38.746" v="67"/>
          <ac:spMkLst>
            <pc:docMk/>
            <pc:sldMk cId="3734658253" sldId="289"/>
            <ac:spMk id="2" creationId="{50ED594A-57FC-413C-A0B5-ACB474671868}"/>
          </ac:spMkLst>
        </pc:spChg>
        <pc:spChg chg="add mod">
          <ac:chgData name="Zackery Kissinger" userId="S::zackery.kissinger@tlgcohort.com::2e096b0e-1e7b-4253-bf09-1729a1626d9e" providerId="AD" clId="Web-{D595E8C5-9CDF-4865-BF7E-913CD486FBA6}" dt="2020-11-02T02:59:38.746" v="67"/>
          <ac:spMkLst>
            <pc:docMk/>
            <pc:sldMk cId="3734658253" sldId="289"/>
            <ac:spMk id="5" creationId="{D6DAEC47-7AA8-4147-ACD2-A82230A30990}"/>
          </ac:spMkLst>
        </pc:spChg>
        <pc:spChg chg="add">
          <ac:chgData name="Zackery Kissinger" userId="S::zackery.kissinger@tlgcohort.com::2e096b0e-1e7b-4253-bf09-1729a1626d9e" providerId="AD" clId="Web-{D595E8C5-9CDF-4865-BF7E-913CD486FBA6}" dt="2020-11-02T02:59:06.043" v="63"/>
          <ac:spMkLst>
            <pc:docMk/>
            <pc:sldMk cId="3734658253" sldId="289"/>
            <ac:spMk id="8" creationId="{766CDA4A-6CAA-4FED-A424-FF9D363E93C1}"/>
          </ac:spMkLst>
        </pc:spChg>
        <pc:picChg chg="add del mod">
          <ac:chgData name="Zackery Kissinger" userId="S::zackery.kissinger@tlgcohort.com::2e096b0e-1e7b-4253-bf09-1729a1626d9e" providerId="AD" clId="Web-{D595E8C5-9CDF-4865-BF7E-913CD486FBA6}" dt="2020-11-02T02:59:40.731" v="68"/>
          <ac:picMkLst>
            <pc:docMk/>
            <pc:sldMk cId="3734658253" sldId="289"/>
            <ac:picMk id="3" creationId="{498E0801-44C7-4386-AB03-BA928E103123}"/>
          </ac:picMkLst>
        </pc:picChg>
        <pc:picChg chg="add">
          <ac:chgData name="Zackery Kissinger" userId="S::zackery.kissinger@tlgcohort.com::2e096b0e-1e7b-4253-bf09-1729a1626d9e" providerId="AD" clId="Web-{D595E8C5-9CDF-4865-BF7E-913CD486FBA6}" dt="2020-11-02T02:59:06.043" v="63"/>
          <ac:picMkLst>
            <pc:docMk/>
            <pc:sldMk cId="3734658253" sldId="289"/>
            <ac:picMk id="10" creationId="{9B0DB875-49E3-4B9D-8AAE-D81A127B6647}"/>
          </ac:picMkLst>
        </pc:picChg>
      </pc:sldChg>
      <pc:sldChg chg="addSp modSp new">
        <pc:chgData name="Zackery Kissinger" userId="S::zackery.kissinger@tlgcohort.com::2e096b0e-1e7b-4253-bf09-1729a1626d9e" providerId="AD" clId="Web-{D595E8C5-9CDF-4865-BF7E-913CD486FBA6}" dt="2020-11-02T03:04:29.324" v="118" actId="1076"/>
        <pc:sldMkLst>
          <pc:docMk/>
          <pc:sldMk cId="10060985" sldId="290"/>
        </pc:sldMkLst>
        <pc:picChg chg="add mod">
          <ac:chgData name="Zackery Kissinger" userId="S::zackery.kissinger@tlgcohort.com::2e096b0e-1e7b-4253-bf09-1729a1626d9e" providerId="AD" clId="Web-{D595E8C5-9CDF-4865-BF7E-913CD486FBA6}" dt="2020-11-02T03:04:29.324" v="118" actId="1076"/>
          <ac:picMkLst>
            <pc:docMk/>
            <pc:sldMk cId="10060985" sldId="290"/>
            <ac:picMk id="2" creationId="{622088D6-3531-4ADC-9B2C-4E7253817B6E}"/>
          </ac:picMkLst>
        </pc:picChg>
      </pc:sldChg>
      <pc:sldChg chg="addSp modSp new">
        <pc:chgData name="Zackery Kissinger" userId="S::zackery.kissinger@tlgcohort.com::2e096b0e-1e7b-4253-bf09-1729a1626d9e" providerId="AD" clId="Web-{D595E8C5-9CDF-4865-BF7E-913CD486FBA6}" dt="2020-11-02T03:04:35.230" v="119" actId="14100"/>
        <pc:sldMkLst>
          <pc:docMk/>
          <pc:sldMk cId="1389840543" sldId="291"/>
        </pc:sldMkLst>
        <pc:picChg chg="add mod">
          <ac:chgData name="Zackery Kissinger" userId="S::zackery.kissinger@tlgcohort.com::2e096b0e-1e7b-4253-bf09-1729a1626d9e" providerId="AD" clId="Web-{D595E8C5-9CDF-4865-BF7E-913CD486FBA6}" dt="2020-11-02T03:04:35.230" v="119" actId="14100"/>
          <ac:picMkLst>
            <pc:docMk/>
            <pc:sldMk cId="1389840543" sldId="291"/>
            <ac:picMk id="2" creationId="{EE357483-C7AB-41D6-9739-F67F35666699}"/>
          </ac:picMkLst>
        </pc:picChg>
      </pc:sldChg>
      <pc:sldChg chg="addSp modSp new">
        <pc:chgData name="Zackery Kissinger" userId="S::zackery.kissinger@tlgcohort.com::2e096b0e-1e7b-4253-bf09-1729a1626d9e" providerId="AD" clId="Web-{D595E8C5-9CDF-4865-BF7E-913CD486FBA6}" dt="2020-11-02T03:05:17.621" v="127" actId="1076"/>
        <pc:sldMkLst>
          <pc:docMk/>
          <pc:sldMk cId="3807314337" sldId="292"/>
        </pc:sldMkLst>
        <pc:picChg chg="add mod">
          <ac:chgData name="Zackery Kissinger" userId="S::zackery.kissinger@tlgcohort.com::2e096b0e-1e7b-4253-bf09-1729a1626d9e" providerId="AD" clId="Web-{D595E8C5-9CDF-4865-BF7E-913CD486FBA6}" dt="2020-11-02T03:05:17.621" v="127" actId="1076"/>
          <ac:picMkLst>
            <pc:docMk/>
            <pc:sldMk cId="3807314337" sldId="292"/>
            <ac:picMk id="2" creationId="{41CC785A-8292-44D7-9381-B5DB4004EA64}"/>
          </ac:picMkLst>
        </pc:picChg>
      </pc:sldChg>
      <pc:sldChg chg="new del">
        <pc:chgData name="Zackery Kissinger" userId="S::zackery.kissinger@tlgcohort.com::2e096b0e-1e7b-4253-bf09-1729a1626d9e" providerId="AD" clId="Web-{D595E8C5-9CDF-4865-BF7E-913CD486FBA6}" dt="2020-11-02T03:06:21.370" v="133"/>
        <pc:sldMkLst>
          <pc:docMk/>
          <pc:sldMk cId="1924488440" sldId="293"/>
        </pc:sldMkLst>
      </pc:sldChg>
      <pc:sldChg chg="modSp new">
        <pc:chgData name="Zackery Kissinger" userId="S::zackery.kissinger@tlgcohort.com::2e096b0e-1e7b-4253-bf09-1729a1626d9e" providerId="AD" clId="Web-{D595E8C5-9CDF-4865-BF7E-913CD486FBA6}" dt="2020-11-02T03:06:34.417" v="168" actId="20577"/>
        <pc:sldMkLst>
          <pc:docMk/>
          <pc:sldMk cId="2110028390" sldId="293"/>
        </pc:sldMkLst>
        <pc:spChg chg="mod">
          <ac:chgData name="Zackery Kissinger" userId="S::zackery.kissinger@tlgcohort.com::2e096b0e-1e7b-4253-bf09-1729a1626d9e" providerId="AD" clId="Web-{D595E8C5-9CDF-4865-BF7E-913CD486FBA6}" dt="2020-11-02T03:06:34.417" v="168" actId="20577"/>
          <ac:spMkLst>
            <pc:docMk/>
            <pc:sldMk cId="2110028390" sldId="293"/>
            <ac:spMk id="2" creationId="{D7BDB827-564B-48A4-8F3D-AB295147DE76}"/>
          </ac:spMkLst>
        </pc:spChg>
      </pc:sldChg>
    </pc:docChg>
  </pc:docChgLst>
  <pc:docChgLst>
    <pc:chgData name="Victor Esonu" userId="S::victor.esonu@tlgcohort.com::f7c23d15-cda0-4080-9aad-22e15492b3c2" providerId="AD" clId="Web-{8D783A33-4415-4316-BE65-4B0DB78269DB}"/>
    <pc:docChg chg="addSld delSld modSld">
      <pc:chgData name="Victor Esonu" userId="S::victor.esonu@tlgcohort.com::f7c23d15-cda0-4080-9aad-22e15492b3c2" providerId="AD" clId="Web-{8D783A33-4415-4316-BE65-4B0DB78269DB}" dt="2020-11-02T18:38:01.475" v="7" actId="20577"/>
      <pc:docMkLst>
        <pc:docMk/>
      </pc:docMkLst>
      <pc:sldChg chg="new del">
        <pc:chgData name="Victor Esonu" userId="S::victor.esonu@tlgcohort.com::f7c23d15-cda0-4080-9aad-22e15492b3c2" providerId="AD" clId="Web-{8D783A33-4415-4316-BE65-4B0DB78269DB}" dt="2020-11-02T18:27:39.375" v="3"/>
        <pc:sldMkLst>
          <pc:docMk/>
          <pc:sldMk cId="1098286116" sldId="302"/>
        </pc:sldMkLst>
      </pc:sldChg>
      <pc:sldChg chg="modSp new">
        <pc:chgData name="Victor Esonu" userId="S::victor.esonu@tlgcohort.com::f7c23d15-cda0-4080-9aad-22e15492b3c2" providerId="AD" clId="Web-{8D783A33-4415-4316-BE65-4B0DB78269DB}" dt="2020-11-02T18:30:09.989" v="5" actId="20577"/>
        <pc:sldMkLst>
          <pc:docMk/>
          <pc:sldMk cId="3796736426" sldId="302"/>
        </pc:sldMkLst>
        <pc:spChg chg="mod">
          <ac:chgData name="Victor Esonu" userId="S::victor.esonu@tlgcohort.com::f7c23d15-cda0-4080-9aad-22e15492b3c2" providerId="AD" clId="Web-{8D783A33-4415-4316-BE65-4B0DB78269DB}" dt="2020-11-02T18:30:09.989" v="5" actId="20577"/>
          <ac:spMkLst>
            <pc:docMk/>
            <pc:sldMk cId="3796736426" sldId="302"/>
            <ac:spMk id="2" creationId="{1F2C9B5F-BCFD-48D9-BD05-9020828B6776}"/>
          </ac:spMkLst>
        </pc:spChg>
      </pc:sldChg>
      <pc:sldChg chg="add del replId">
        <pc:chgData name="Victor Esonu" userId="S::victor.esonu@tlgcohort.com::f7c23d15-cda0-4080-9aad-22e15492b3c2" providerId="AD" clId="Web-{8D783A33-4415-4316-BE65-4B0DB78269DB}" dt="2020-11-02T18:27:37.219" v="2"/>
        <pc:sldMkLst>
          <pc:docMk/>
          <pc:sldMk cId="3483000395" sldId="303"/>
        </pc:sldMkLst>
      </pc:sldChg>
    </pc:docChg>
  </pc:docChgLst>
  <pc:docChgLst>
    <pc:chgData name="Zackery Kissinger" userId="S::zackery.kissinger@tlgcohort.com::2e096b0e-1e7b-4253-bf09-1729a1626d9e" providerId="AD" clId="Web-{5C23874D-5D92-4621-90AE-7A6911243255}"/>
    <pc:docChg chg="addSld delSld modSld">
      <pc:chgData name="Zackery Kissinger" userId="S::zackery.kissinger@tlgcohort.com::2e096b0e-1e7b-4253-bf09-1729a1626d9e" providerId="AD" clId="Web-{5C23874D-5D92-4621-90AE-7A6911243255}" dt="2020-11-02T17:38:54.550" v="215" actId="14100"/>
      <pc:docMkLst>
        <pc:docMk/>
      </pc:docMkLst>
      <pc:sldChg chg="addSp modSp new">
        <pc:chgData name="Zackery Kissinger" userId="S::zackery.kissinger@tlgcohort.com::2e096b0e-1e7b-4253-bf09-1729a1626d9e" providerId="AD" clId="Web-{5C23874D-5D92-4621-90AE-7A6911243255}" dt="2020-11-02T17:10:46.343" v="88" actId="1076"/>
        <pc:sldMkLst>
          <pc:docMk/>
          <pc:sldMk cId="769139055" sldId="294"/>
        </pc:sldMkLst>
        <pc:spChg chg="mod">
          <ac:chgData name="Zackery Kissinger" userId="S::zackery.kissinger@tlgcohort.com::2e096b0e-1e7b-4253-bf09-1729a1626d9e" providerId="AD" clId="Web-{5C23874D-5D92-4621-90AE-7A6911243255}" dt="2020-11-02T16:39:09.615" v="70" actId="20577"/>
          <ac:spMkLst>
            <pc:docMk/>
            <pc:sldMk cId="769139055" sldId="294"/>
            <ac:spMk id="2" creationId="{FF31CB7D-FED3-4D29-881E-B5193B6A3BBC}"/>
          </ac:spMkLst>
        </pc:spChg>
        <pc:picChg chg="add mod">
          <ac:chgData name="Zackery Kissinger" userId="S::zackery.kissinger@tlgcohort.com::2e096b0e-1e7b-4253-bf09-1729a1626d9e" providerId="AD" clId="Web-{5C23874D-5D92-4621-90AE-7A6911243255}" dt="2020-11-02T17:10:46.343" v="88" actId="1076"/>
          <ac:picMkLst>
            <pc:docMk/>
            <pc:sldMk cId="769139055" sldId="294"/>
            <ac:picMk id="3" creationId="{8C06C768-80AC-447F-B05D-28C13C17B13E}"/>
          </ac:picMkLst>
        </pc:picChg>
      </pc:sldChg>
      <pc:sldChg chg="new del">
        <pc:chgData name="Zackery Kissinger" userId="S::zackery.kissinger@tlgcohort.com::2e096b0e-1e7b-4253-bf09-1729a1626d9e" providerId="AD" clId="Web-{5C23874D-5D92-4621-90AE-7A6911243255}" dt="2020-11-02T16:38:52.084" v="32"/>
        <pc:sldMkLst>
          <pc:docMk/>
          <pc:sldMk cId="2679843507" sldId="294"/>
        </pc:sldMkLst>
      </pc:sldChg>
      <pc:sldChg chg="modSp new del">
        <pc:chgData name="Zackery Kissinger" userId="S::zackery.kissinger@tlgcohort.com::2e096b0e-1e7b-4253-bf09-1729a1626d9e" providerId="AD" clId="Web-{5C23874D-5D92-4621-90AE-7A6911243255}" dt="2020-11-02T16:38:40.912" v="30"/>
        <pc:sldMkLst>
          <pc:docMk/>
          <pc:sldMk cId="3196965670" sldId="294"/>
        </pc:sldMkLst>
        <pc:spChg chg="mod">
          <ac:chgData name="Zackery Kissinger" userId="S::zackery.kissinger@tlgcohort.com::2e096b0e-1e7b-4253-bf09-1729a1626d9e" providerId="AD" clId="Web-{5C23874D-5D92-4621-90AE-7A6911243255}" dt="2020-11-02T16:38:32.583" v="27" actId="20577"/>
          <ac:spMkLst>
            <pc:docMk/>
            <pc:sldMk cId="3196965670" sldId="294"/>
            <ac:spMk id="2" creationId="{5969F276-FDA9-47E7-8A04-D8419FDDD95D}"/>
          </ac:spMkLst>
        </pc:spChg>
      </pc:sldChg>
      <pc:sldChg chg="addSp modSp new">
        <pc:chgData name="Zackery Kissinger" userId="S::zackery.kissinger@tlgcohort.com::2e096b0e-1e7b-4253-bf09-1729a1626d9e" providerId="AD" clId="Web-{5C23874D-5D92-4621-90AE-7A6911243255}" dt="2020-11-02T17:12:08.235" v="97" actId="1076"/>
        <pc:sldMkLst>
          <pc:docMk/>
          <pc:sldMk cId="449667360" sldId="295"/>
        </pc:sldMkLst>
        <pc:picChg chg="add mod">
          <ac:chgData name="Zackery Kissinger" userId="S::zackery.kissinger@tlgcohort.com::2e096b0e-1e7b-4253-bf09-1729a1626d9e" providerId="AD" clId="Web-{5C23874D-5D92-4621-90AE-7A6911243255}" dt="2020-11-02T17:12:08.235" v="97" actId="1076"/>
          <ac:picMkLst>
            <pc:docMk/>
            <pc:sldMk cId="449667360" sldId="295"/>
            <ac:picMk id="2" creationId="{B31B4316-8664-4E15-96DF-F8DA43CB365C}"/>
          </ac:picMkLst>
        </pc:picChg>
      </pc:sldChg>
      <pc:sldChg chg="addSp modSp new">
        <pc:chgData name="Zackery Kissinger" userId="S::zackery.kissinger@tlgcohort.com::2e096b0e-1e7b-4253-bf09-1729a1626d9e" providerId="AD" clId="Web-{5C23874D-5D92-4621-90AE-7A6911243255}" dt="2020-11-02T17:13:50.284" v="103" actId="1076"/>
        <pc:sldMkLst>
          <pc:docMk/>
          <pc:sldMk cId="2431603801" sldId="296"/>
        </pc:sldMkLst>
        <pc:picChg chg="add mod">
          <ac:chgData name="Zackery Kissinger" userId="S::zackery.kissinger@tlgcohort.com::2e096b0e-1e7b-4253-bf09-1729a1626d9e" providerId="AD" clId="Web-{5C23874D-5D92-4621-90AE-7A6911243255}" dt="2020-11-02T17:13:50.284" v="103" actId="1076"/>
          <ac:picMkLst>
            <pc:docMk/>
            <pc:sldMk cId="2431603801" sldId="296"/>
            <ac:picMk id="2" creationId="{A8D7EAE2-6511-4C16-A972-9FC4EF2CFEC1}"/>
          </ac:picMkLst>
        </pc:picChg>
      </pc:sldChg>
      <pc:sldChg chg="addSp modSp new">
        <pc:chgData name="Zackery Kissinger" userId="S::zackery.kissinger@tlgcohort.com::2e096b0e-1e7b-4253-bf09-1729a1626d9e" providerId="AD" clId="Web-{5C23874D-5D92-4621-90AE-7A6911243255}" dt="2020-11-02T17:38:28.675" v="212" actId="14100"/>
        <pc:sldMkLst>
          <pc:docMk/>
          <pc:sldMk cId="2799604855" sldId="297"/>
        </pc:sldMkLst>
        <pc:spChg chg="mod">
          <ac:chgData name="Zackery Kissinger" userId="S::zackery.kissinger@tlgcohort.com::2e096b0e-1e7b-4253-bf09-1729a1626d9e" providerId="AD" clId="Web-{5C23874D-5D92-4621-90AE-7A6911243255}" dt="2020-11-02T17:14:22.098" v="113" actId="20577"/>
          <ac:spMkLst>
            <pc:docMk/>
            <pc:sldMk cId="2799604855" sldId="297"/>
            <ac:spMk id="2" creationId="{20B51E9F-384E-494A-8D24-A31902D82AA4}"/>
          </ac:spMkLst>
        </pc:spChg>
        <pc:picChg chg="add mod">
          <ac:chgData name="Zackery Kissinger" userId="S::zackery.kissinger@tlgcohort.com::2e096b0e-1e7b-4253-bf09-1729a1626d9e" providerId="AD" clId="Web-{5C23874D-5D92-4621-90AE-7A6911243255}" dt="2020-11-02T17:38:28.675" v="212" actId="14100"/>
          <ac:picMkLst>
            <pc:docMk/>
            <pc:sldMk cId="2799604855" sldId="297"/>
            <ac:picMk id="3" creationId="{0A4CCB4E-D68E-49C3-9DBE-60D4E30935B0}"/>
          </ac:picMkLst>
        </pc:picChg>
      </pc:sldChg>
      <pc:sldChg chg="addSp delSp modSp new">
        <pc:chgData name="Zackery Kissinger" userId="S::zackery.kissinger@tlgcohort.com::2e096b0e-1e7b-4253-bf09-1729a1626d9e" providerId="AD" clId="Web-{5C23874D-5D92-4621-90AE-7A6911243255}" dt="2020-11-02T17:33:03.309" v="139" actId="20577"/>
        <pc:sldMkLst>
          <pc:docMk/>
          <pc:sldMk cId="3820666541" sldId="298"/>
        </pc:sldMkLst>
        <pc:spChg chg="mod">
          <ac:chgData name="Zackery Kissinger" userId="S::zackery.kissinger@tlgcohort.com::2e096b0e-1e7b-4253-bf09-1729a1626d9e" providerId="AD" clId="Web-{5C23874D-5D92-4621-90AE-7A6911243255}" dt="2020-11-02T17:33:03.309" v="139" actId="20577"/>
          <ac:spMkLst>
            <pc:docMk/>
            <pc:sldMk cId="3820666541" sldId="298"/>
            <ac:spMk id="2" creationId="{D6DD2345-2823-4C07-BF0C-8171BC0E870C}"/>
          </ac:spMkLst>
        </pc:spChg>
        <pc:picChg chg="add del mod">
          <ac:chgData name="Zackery Kissinger" userId="S::zackery.kissinger@tlgcohort.com::2e096b0e-1e7b-4253-bf09-1729a1626d9e" providerId="AD" clId="Web-{5C23874D-5D92-4621-90AE-7A6911243255}" dt="2020-11-02T17:32:57.215" v="130"/>
          <ac:picMkLst>
            <pc:docMk/>
            <pc:sldMk cId="3820666541" sldId="298"/>
            <ac:picMk id="3" creationId="{01203A5F-D327-4F0C-B40B-35744C2052F3}"/>
          </ac:picMkLst>
        </pc:picChg>
      </pc:sldChg>
      <pc:sldChg chg="addSp modSp new">
        <pc:chgData name="Zackery Kissinger" userId="S::zackery.kissinger@tlgcohort.com::2e096b0e-1e7b-4253-bf09-1729a1626d9e" providerId="AD" clId="Web-{5C23874D-5D92-4621-90AE-7A6911243255}" dt="2020-11-02T17:34:41.779" v="162" actId="14100"/>
        <pc:sldMkLst>
          <pc:docMk/>
          <pc:sldMk cId="3661010984" sldId="299"/>
        </pc:sldMkLst>
        <pc:picChg chg="add mod">
          <ac:chgData name="Zackery Kissinger" userId="S::zackery.kissinger@tlgcohort.com::2e096b0e-1e7b-4253-bf09-1729a1626d9e" providerId="AD" clId="Web-{5C23874D-5D92-4621-90AE-7A6911243255}" dt="2020-11-02T17:34:41.779" v="162" actId="14100"/>
          <ac:picMkLst>
            <pc:docMk/>
            <pc:sldMk cId="3661010984" sldId="299"/>
            <ac:picMk id="2" creationId="{1408616E-9FB9-4369-81D6-1AA54C79A1FC}"/>
          </ac:picMkLst>
        </pc:picChg>
      </pc:sldChg>
      <pc:sldChg chg="addSp modSp new">
        <pc:chgData name="Zackery Kissinger" userId="S::zackery.kissinger@tlgcohort.com::2e096b0e-1e7b-4253-bf09-1729a1626d9e" providerId="AD" clId="Web-{5C23874D-5D92-4621-90AE-7A6911243255}" dt="2020-11-02T17:38:54.550" v="215" actId="14100"/>
        <pc:sldMkLst>
          <pc:docMk/>
          <pc:sldMk cId="508185922" sldId="300"/>
        </pc:sldMkLst>
        <pc:picChg chg="add mod">
          <ac:chgData name="Zackery Kissinger" userId="S::zackery.kissinger@tlgcohort.com::2e096b0e-1e7b-4253-bf09-1729a1626d9e" providerId="AD" clId="Web-{5C23874D-5D92-4621-90AE-7A6911243255}" dt="2020-11-02T17:36:47.719" v="188" actId="1076"/>
          <ac:picMkLst>
            <pc:docMk/>
            <pc:sldMk cId="508185922" sldId="300"/>
            <ac:picMk id="2" creationId="{49BE8B2C-AE4A-4699-AFC8-73EB3B58FCE3}"/>
          </ac:picMkLst>
        </pc:picChg>
        <pc:picChg chg="add mod">
          <ac:chgData name="Zackery Kissinger" userId="S::zackery.kissinger@tlgcohort.com::2e096b0e-1e7b-4253-bf09-1729a1626d9e" providerId="AD" clId="Web-{5C23874D-5D92-4621-90AE-7A6911243255}" dt="2020-11-02T17:38:54.550" v="215" actId="14100"/>
          <ac:picMkLst>
            <pc:docMk/>
            <pc:sldMk cId="508185922" sldId="300"/>
            <ac:picMk id="3" creationId="{7BC68D2F-18F0-48C8-9843-585EBFAB5837}"/>
          </ac:picMkLst>
        </pc:picChg>
      </pc:sldChg>
      <pc:sldChg chg="addSp modSp new">
        <pc:chgData name="Zackery Kissinger" userId="S::zackery.kissinger@tlgcohort.com::2e096b0e-1e7b-4253-bf09-1729a1626d9e" providerId="AD" clId="Web-{5C23874D-5D92-4621-90AE-7A6911243255}" dt="2020-11-02T17:38:31.331" v="213" actId="1076"/>
        <pc:sldMkLst>
          <pc:docMk/>
          <pc:sldMk cId="1672842933" sldId="301"/>
        </pc:sldMkLst>
        <pc:picChg chg="add mod">
          <ac:chgData name="Zackery Kissinger" userId="S::zackery.kissinger@tlgcohort.com::2e096b0e-1e7b-4253-bf09-1729a1626d9e" providerId="AD" clId="Web-{5C23874D-5D92-4621-90AE-7A6911243255}" dt="2020-11-02T17:37:36.486" v="201" actId="1076"/>
          <ac:picMkLst>
            <pc:docMk/>
            <pc:sldMk cId="1672842933" sldId="301"/>
            <ac:picMk id="2" creationId="{E9A0D8C5-6A5E-440E-B6D1-19D24DD92CD4}"/>
          </ac:picMkLst>
        </pc:picChg>
        <pc:picChg chg="add mod">
          <ac:chgData name="Zackery Kissinger" userId="S::zackery.kissinger@tlgcohort.com::2e096b0e-1e7b-4253-bf09-1729a1626d9e" providerId="AD" clId="Web-{5C23874D-5D92-4621-90AE-7A6911243255}" dt="2020-11-02T17:38:31.331" v="213" actId="1076"/>
          <ac:picMkLst>
            <pc:docMk/>
            <pc:sldMk cId="1672842933" sldId="301"/>
            <ac:picMk id="3" creationId="{D381F084-9261-4A06-B9B7-10B89769985A}"/>
          </ac:picMkLst>
        </pc:picChg>
      </pc:sldChg>
    </pc:docChg>
  </pc:docChgLst>
  <pc:docChgLst>
    <pc:chgData name="Zackery Kissinger" userId="S::zackery.kissinger@tlgcohort.com::2e096b0e-1e7b-4253-bf09-1729a1626d9e" providerId="AD" clId="Web-{6A174AF7-23F3-40A9-AE18-9534172F1AAD}"/>
    <pc:docChg chg="delSld">
      <pc:chgData name="Zackery Kissinger" userId="S::zackery.kissinger@tlgcohort.com::2e096b0e-1e7b-4253-bf09-1729a1626d9e" providerId="AD" clId="Web-{6A174AF7-23F3-40A9-AE18-9534172F1AAD}" dt="2020-11-02T17:41:13.466" v="0"/>
      <pc:docMkLst>
        <pc:docMk/>
      </pc:docMkLst>
      <pc:sldChg chg="del">
        <pc:chgData name="Zackery Kissinger" userId="S::zackery.kissinger@tlgcohort.com::2e096b0e-1e7b-4253-bf09-1729a1626d9e" providerId="AD" clId="Web-{6A174AF7-23F3-40A9-AE18-9534172F1AAD}" dt="2020-11-02T17:41:13.466" v="0"/>
        <pc:sldMkLst>
          <pc:docMk/>
          <pc:sldMk cId="2110028390" sldId="293"/>
        </pc:sldMkLst>
      </pc:sldChg>
    </pc:docChg>
  </pc:docChgLst>
  <pc:docChgLst>
    <pc:chgData name="Zackery Kissinger" userId="S::zackery.kissinger@tlgcohort.com::2e096b0e-1e7b-4253-bf09-1729a1626d9e" providerId="AD" clId="Web-{E6F21A85-8FF0-4307-9DFC-8A1D354F9B84}"/>
    <pc:docChg chg="modSld">
      <pc:chgData name="Zackery Kissinger" userId="S::zackery.kissinger@tlgcohort.com::2e096b0e-1e7b-4253-bf09-1729a1626d9e" providerId="AD" clId="Web-{E6F21A85-8FF0-4307-9DFC-8A1D354F9B84}" dt="2020-11-02T20:38:07.796" v="2" actId="14100"/>
      <pc:docMkLst>
        <pc:docMk/>
      </pc:docMkLst>
      <pc:sldChg chg="modSp">
        <pc:chgData name="Zackery Kissinger" userId="S::zackery.kissinger@tlgcohort.com::2e096b0e-1e7b-4253-bf09-1729a1626d9e" providerId="AD" clId="Web-{E6F21A85-8FF0-4307-9DFC-8A1D354F9B84}" dt="2020-11-02T20:37:54.374" v="0" actId="14100"/>
        <pc:sldMkLst>
          <pc:docMk/>
          <pc:sldMk cId="508185922" sldId="300"/>
        </pc:sldMkLst>
        <pc:picChg chg="mod">
          <ac:chgData name="Zackery Kissinger" userId="S::zackery.kissinger@tlgcohort.com::2e096b0e-1e7b-4253-bf09-1729a1626d9e" providerId="AD" clId="Web-{E6F21A85-8FF0-4307-9DFC-8A1D354F9B84}" dt="2020-11-02T20:37:54.374" v="0" actId="14100"/>
          <ac:picMkLst>
            <pc:docMk/>
            <pc:sldMk cId="508185922" sldId="300"/>
            <ac:picMk id="3" creationId="{7BC68D2F-18F0-48C8-9843-585EBFAB5837}"/>
          </ac:picMkLst>
        </pc:picChg>
      </pc:sldChg>
      <pc:sldChg chg="modSp">
        <pc:chgData name="Zackery Kissinger" userId="S::zackery.kissinger@tlgcohort.com::2e096b0e-1e7b-4253-bf09-1729a1626d9e" providerId="AD" clId="Web-{E6F21A85-8FF0-4307-9DFC-8A1D354F9B84}" dt="2020-11-02T20:38:07.796" v="2" actId="14100"/>
        <pc:sldMkLst>
          <pc:docMk/>
          <pc:sldMk cId="1672842933" sldId="301"/>
        </pc:sldMkLst>
        <pc:picChg chg="mod">
          <ac:chgData name="Zackery Kissinger" userId="S::zackery.kissinger@tlgcohort.com::2e096b0e-1e7b-4253-bf09-1729a1626d9e" providerId="AD" clId="Web-{E6F21A85-8FF0-4307-9DFC-8A1D354F9B84}" dt="2020-11-02T20:38:07.796" v="2" actId="14100"/>
          <ac:picMkLst>
            <pc:docMk/>
            <pc:sldMk cId="1672842933" sldId="301"/>
            <ac:picMk id="3" creationId="{D381F084-9261-4A06-B9B7-10B89769985A}"/>
          </ac:picMkLst>
        </pc:picChg>
      </pc:sldChg>
    </pc:docChg>
  </pc:docChgLst>
  <pc:docChgLst>
    <pc:chgData name="Zackery Kissinger" userId="S::zackery.kissinger@tlgcohort.com::2e096b0e-1e7b-4253-bf09-1729a1626d9e" providerId="AD" clId="Web-{9A372C8C-3662-43BB-97E8-DF91A4DD807A}"/>
    <pc:docChg chg="modSld">
      <pc:chgData name="Zackery Kissinger" userId="S::zackery.kissinger@tlgcohort.com::2e096b0e-1e7b-4253-bf09-1729a1626d9e" providerId="AD" clId="Web-{9A372C8C-3662-43BB-97E8-DF91A4DD807A}" dt="2020-10-30T20:46:03.829" v="179" actId="20577"/>
      <pc:docMkLst>
        <pc:docMk/>
      </pc:docMkLst>
      <pc:sldChg chg="modSp">
        <pc:chgData name="Zackery Kissinger" userId="S::zackery.kissinger@tlgcohort.com::2e096b0e-1e7b-4253-bf09-1729a1626d9e" providerId="AD" clId="Web-{9A372C8C-3662-43BB-97E8-DF91A4DD807A}" dt="2020-10-30T20:46:03.829" v="178" actId="20577"/>
        <pc:sldMkLst>
          <pc:docMk/>
          <pc:sldMk cId="2745203038" sldId="282"/>
        </pc:sldMkLst>
        <pc:spChg chg="mod">
          <ac:chgData name="Zackery Kissinger" userId="S::zackery.kissinger@tlgcohort.com::2e096b0e-1e7b-4253-bf09-1729a1626d9e" providerId="AD" clId="Web-{9A372C8C-3662-43BB-97E8-DF91A4DD807A}" dt="2020-10-30T20:46:03.829" v="178" actId="20577"/>
          <ac:spMkLst>
            <pc:docMk/>
            <pc:sldMk cId="2745203038" sldId="282"/>
            <ac:spMk id="3" creationId="{626CE050-F21C-4B5D-8B9F-442E0D052B5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>
              <a:solidFill>
                <a:schemeClr val="tx1"/>
              </a:solidFill>
              <a:latin typeface="Arial Nova Light"/>
            </a:rPr>
            <a:t>Pokémon</a:t>
          </a:r>
          <a:endParaRPr lang="en-US" b="1" i="0" u="sng" strike="noStrike" cap="none" baseline="0" noProof="0" err="1">
            <a:solidFill>
              <a:schemeClr val="tx1"/>
            </a:solidFill>
            <a:latin typeface="Arial Nova Light"/>
          </a:endParaRP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Wild</a:t>
          </a:r>
          <a:r>
            <a:rPr lang="en-US"/>
            <a:t> </a:t>
          </a:r>
          <a:r>
            <a:rPr lang="en-US">
              <a:latin typeface="Arial Nova Light"/>
            </a:rPr>
            <a:t>Pokémon</a:t>
          </a:r>
          <a:r>
            <a:rPr lang="en-US"/>
            <a:t> </a:t>
          </a:r>
          <a:r>
            <a:rPr lang="en-US">
              <a:latin typeface="Arial Nova Light"/>
            </a:rPr>
            <a:t>Battles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>
              <a:latin typeface="Arial Nova Light"/>
            </a:rPr>
            <a:t>Locations</a:t>
          </a:r>
          <a:endParaRPr lang="en-US" b="1" u="sng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 Nova Light"/>
            </a:rPr>
            <a:t>Final Battles (Elite 4/Champion)</a:t>
          </a:r>
          <a:endParaRPr lang="en-US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u="sng">
              <a:latin typeface="Arial Nova Light"/>
            </a:rPr>
            <a:t>Immersion</a:t>
          </a:r>
          <a:endParaRPr lang="en-US" u="sng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 Nova Light"/>
            </a:rPr>
            <a:t>XP requirements (advancement)</a:t>
          </a:r>
          <a:endParaRPr lang="en-US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 Nova Light"/>
            </a:rPr>
            <a:t>Rare spawns</a:t>
          </a:r>
          <a:endParaRPr lang="en-US"/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 Nova Light"/>
            </a:rPr>
            <a:t>Evolving</a:t>
          </a:r>
          <a:endParaRPr lang="en-US"/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 Nova Light"/>
            </a:rPr>
            <a:t>Larger Map</a:t>
          </a:r>
          <a:endParaRPr lang="en-US"/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 Nova Light"/>
            </a:rPr>
            <a:t>More Cities</a:t>
          </a:r>
          <a:endParaRPr lang="en-US"/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 Nova Light"/>
            </a:rPr>
            <a:t>Combat animations</a:t>
          </a:r>
          <a:endParaRPr lang="en-US"/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 Nova Light"/>
            </a:rPr>
            <a:t>Musical queues</a:t>
          </a:r>
          <a:endParaRPr lang="en-US"/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5EE7B068-04EC-44AE-8A65-63F99CC1582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 Nova Light"/>
            </a:rPr>
            <a:t>Poke balls (capture)</a:t>
          </a:r>
          <a:endParaRPr lang="en-US"/>
        </a:p>
      </dgm:t>
    </dgm:pt>
    <dgm:pt modelId="{12F4BDD8-63CB-4AA9-B253-044B1B2A0246}" type="parTrans" cxnId="{9A82AB56-876B-4F91-BBD4-AD51169C3396}">
      <dgm:prSet/>
      <dgm:spPr/>
    </dgm:pt>
    <dgm:pt modelId="{41D73023-34DC-4ADD-AB6E-F9047383EFD1}" type="sibTrans" cxnId="{9A82AB56-876B-4F91-BBD4-AD51169C3396}">
      <dgm:prSet/>
      <dgm:spPr/>
    </dgm:pt>
    <dgm:pt modelId="{E6D9B395-BC2E-4D81-8D06-831573E496C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u="none">
              <a:latin typeface="Arial Nova Light"/>
            </a:rPr>
            <a:t>Secrets</a:t>
          </a:r>
        </a:p>
      </dgm:t>
    </dgm:pt>
    <dgm:pt modelId="{5473A4EC-3218-44D4-8E2A-DD5B3CA2D131}" type="parTrans" cxnId="{53FF622A-B1DE-4A88-AB84-AC767767ABA1}">
      <dgm:prSet/>
      <dgm:spPr/>
    </dgm:pt>
    <dgm:pt modelId="{F1E25875-A021-4BA3-9F75-89D9379C06D0}" type="sibTrans" cxnId="{53FF622A-B1DE-4A88-AB84-AC767767ABA1}">
      <dgm:prSet/>
      <dgm:spPr/>
    </dgm:pt>
    <dgm:pt modelId="{89D6F70F-1516-4379-8637-06051D917099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rial Nova Light"/>
            </a:rPr>
            <a:t>Flying (teleport)</a:t>
          </a:r>
        </a:p>
      </dgm:t>
    </dgm:pt>
    <dgm:pt modelId="{A8848E97-99F7-4B64-AAC4-E33B84FE1915}" type="parTrans" cxnId="{22011922-ED74-4F98-B65C-B10F0CF43B79}">
      <dgm:prSet/>
      <dgm:spPr/>
    </dgm:pt>
    <dgm:pt modelId="{3EB786D6-ACB6-47CA-A323-263663D48EA5}" type="sibTrans" cxnId="{22011922-ED74-4F98-B65C-B10F0CF43B79}">
      <dgm:prSet/>
      <dgm:spPr/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og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A2A0631B-181B-44AA-B94C-6E54BB52BF65}" type="presOf" srcId="{E73E8133-584D-4C45-99EA-6F2691A17A73}" destId="{DD091D0A-5A25-4241-91F3-18D32B0BDD4F}" srcOrd="0" destOrd="2" presId="urn:microsoft.com/office/officeart/2018/5/layout/CenteredIconLabelDescriptionList"/>
    <dgm:cxn modelId="{CE13601D-E1A5-42B4-9435-EF16045E60FA}" srcId="{E754A2A0-41CE-428B-9DDC-DCD1FD12D16A}" destId="{E73E8133-584D-4C45-99EA-6F2691A17A73}" srcOrd="2" destOrd="0" parTransId="{19366B0E-517E-41A1-A871-4D800CF4D2F7}" sibTransId="{C09243AF-AD07-4CBF-84F7-E2CD9DD2CEF1}"/>
    <dgm:cxn modelId="{22011922-ED74-4F98-B65C-B10F0CF43B79}" srcId="{1C1B28B7-2609-4BAA-AAAB-5801EDFD334C}" destId="{89D6F70F-1516-4379-8637-06051D917099}" srcOrd="3" destOrd="0" parTransId="{A8848E97-99F7-4B64-AAC4-E33B84FE1915}" sibTransId="{3EB786D6-ACB6-47CA-A323-263663D48EA5}"/>
    <dgm:cxn modelId="{6CFD6022-AD66-4CB9-8B48-6EC5E1471734}" type="presOf" srcId="{19AE6A50-B2F7-4F98-A456-DF10E94887E7}" destId="{DD091D0A-5A25-4241-91F3-18D32B0BDD4F}" srcOrd="0" destOrd="3" presId="urn:microsoft.com/office/officeart/2018/5/layout/CenteredIconLabelDescriptionList"/>
    <dgm:cxn modelId="{53FF622A-B1DE-4A88-AB84-AC767767ABA1}" srcId="{DCCE571A-4D30-4294-ABAF-6885F619D2D9}" destId="{E6D9B395-BC2E-4D81-8D06-831573E496C7}" srcOrd="3" destOrd="0" parTransId="{5473A4EC-3218-44D4-8E2A-DD5B3CA2D131}" sibTransId="{F1E25875-A021-4BA3-9F75-89D9379C06D0}"/>
    <dgm:cxn modelId="{64256D2F-EEA5-45A6-A214-26AFC9B9ED88}" type="presOf" srcId="{5EE7B068-04EC-44AE-8A65-63F99CC1582D}" destId="{DD091D0A-5A25-4241-91F3-18D32B0BDD4F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3DAF945C-0345-4789-85AD-B3D6770CD1F8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D930A576-81A3-40A9-871B-A4F59CC0F0B6}" type="presOf" srcId="{6BF509EE-1E1E-4BF7-84F4-158CD8D2DC09}" destId="{7CD40649-A74C-4AD8-B9D0-2573A1955C91}" srcOrd="0" destOrd="1" presId="urn:microsoft.com/office/officeart/2018/5/layout/CenteredIconLabelDescriptionList"/>
    <dgm:cxn modelId="{9A82AB56-876B-4F91-BBD4-AD51169C3396}" srcId="{E754A2A0-41CE-428B-9DDC-DCD1FD12D16A}" destId="{5EE7B068-04EC-44AE-8A65-63F99CC1582D}" srcOrd="1" destOrd="0" parTransId="{12F4BDD8-63CB-4AA9-B253-044B1B2A0246}" sibTransId="{41D73023-34DC-4ADD-AB6E-F9047383EFD1}"/>
    <dgm:cxn modelId="{C72F297B-78FE-4D68-BABB-092D53C19375}" type="presOf" srcId="{DCCE571A-4D30-4294-ABAF-6885F619D2D9}" destId="{3C1752BD-6530-4141-80E9-9A0923780DCB}" srcOrd="0" destOrd="0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078F5B93-A384-42BC-ADD7-267234F1E226}" type="presOf" srcId="{C2F66EED-74C3-4F36-A1D4-8AFCBB009938}" destId="{DD091D0A-5A25-4241-91F3-18D32B0BDD4F}" srcOrd="0" destOrd="0" presId="urn:microsoft.com/office/officeart/2018/5/layout/CenteredIconLabelDescriptionList"/>
    <dgm:cxn modelId="{031AD3A1-DC31-4835-BCD0-57600ACDA52E}" type="presOf" srcId="{E6D9B395-BC2E-4D81-8D06-831573E496C7}" destId="{7CD40649-A74C-4AD8-B9D0-2573A1955C91}" srcOrd="0" destOrd="3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086C42AE-F7ED-41A0-A2B9-887C388DF2B1}" type="presOf" srcId="{F74BC01B-5E1E-4ADD-9515-00356B79D176}" destId="{6418EBED-F111-425B-8EE2-06B8B2297A68}" srcOrd="0" destOrd="2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B40648BC-6518-4568-8273-D4A17E35B8A1}" type="presOf" srcId="{B4C55E9F-B5C0-4AD1-919B-D2D83AC9CD40}" destId="{7CD40649-A74C-4AD8-B9D0-2573A1955C91}" srcOrd="0" destOrd="0" presId="urn:microsoft.com/office/officeart/2018/5/layout/CenteredIconLabelDescriptionList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3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4ACC8CDD-2304-4DEC-81B9-FF5BC8356944}" type="presOf" srcId="{E754A2A0-41CE-428B-9DDC-DCD1FD12D16A}" destId="{DF27DA54-DCB6-45F4-890E-F7DCC5A4BE12}" srcOrd="0" destOrd="0" presId="urn:microsoft.com/office/officeart/2018/5/layout/CenteredIconLabelDescriptionList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9E1FEE7-55EB-42B0-B337-0EAD8F9D5228}" type="presOf" srcId="{89D6F70F-1516-4379-8637-06051D917099}" destId="{6418EBED-F111-425B-8EE2-06B8B2297A68}" srcOrd="0" destOrd="3" presId="urn:microsoft.com/office/officeart/2018/5/layout/CenteredIconLabelDescriptionList"/>
    <dgm:cxn modelId="{835694ED-A0CE-470E-A6C9-AD5FE5FFED98}" type="presOf" srcId="{1C1B28B7-2609-4BAA-AAAB-5801EDFD334C}" destId="{C4D97C04-1692-4931-9A64-809D862C1739}" srcOrd="0" destOrd="0" presId="urn:microsoft.com/office/officeart/2018/5/layout/CenteredIconLabelDescriptionList"/>
    <dgm:cxn modelId="{9CF739F2-761E-40CA-BFF1-396CE9B793C2}" type="presOf" srcId="{28C188E4-A3B1-47AF-802E-B2DED21921BA}" destId="{6418EBED-F111-425B-8EE2-06B8B2297A68}" srcOrd="0" destOrd="0" presId="urn:microsoft.com/office/officeart/2018/5/layout/CenteredIconLabelDescriptionList"/>
    <dgm:cxn modelId="{497F7BF7-6F9C-402F-9C5A-A5E42C70E265}" type="presOf" srcId="{C1BC2591-8C91-4D2E-838F-26D0C0073985}" destId="{6418EBED-F111-425B-8EE2-06B8B2297A68}" srcOrd="0" destOrd="1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6A1B6CEB-115E-471C-ABFC-33B138CA3314}" type="presParOf" srcId="{071926C8-9E08-4BE0-A1E4-133B16FF713E}" destId="{1DA6F9F3-4A7F-42F9-8B77-7BD552F03105}" srcOrd="0" destOrd="0" presId="urn:microsoft.com/office/officeart/2018/5/layout/CenteredIconLabelDescriptionList"/>
    <dgm:cxn modelId="{124F1AFA-C591-45AD-878D-39282B4B6C16}" type="presParOf" srcId="{1DA6F9F3-4A7F-42F9-8B77-7BD552F03105}" destId="{AF72813A-2810-4A52-BE92-611D54918694}" srcOrd="0" destOrd="0" presId="urn:microsoft.com/office/officeart/2018/5/layout/CenteredIconLabelDescriptionList"/>
    <dgm:cxn modelId="{60A78B07-E9ED-43C1-B70D-0A3EFCA1F1AC}" type="presParOf" srcId="{1DA6F9F3-4A7F-42F9-8B77-7BD552F03105}" destId="{0FF9AC2C-F836-43CA-8259-A20F609F4C83}" srcOrd="1" destOrd="0" presId="urn:microsoft.com/office/officeart/2018/5/layout/CenteredIconLabelDescriptionList"/>
    <dgm:cxn modelId="{F79ECA38-26DD-4C06-82C8-D3044ABFC291}" type="presParOf" srcId="{1DA6F9F3-4A7F-42F9-8B77-7BD552F03105}" destId="{DF27DA54-DCB6-45F4-890E-F7DCC5A4BE12}" srcOrd="2" destOrd="0" presId="urn:microsoft.com/office/officeart/2018/5/layout/CenteredIconLabelDescriptionList"/>
    <dgm:cxn modelId="{ABC91AFD-FCC4-4208-AFBF-38A0031F22AF}" type="presParOf" srcId="{1DA6F9F3-4A7F-42F9-8B77-7BD552F03105}" destId="{E3A03C26-8C60-4D73-A4C2-0678A1DD3B31}" srcOrd="3" destOrd="0" presId="urn:microsoft.com/office/officeart/2018/5/layout/CenteredIconLabelDescriptionList"/>
    <dgm:cxn modelId="{19587BBD-9C99-465C-BF4B-DD1B7FC1BA95}" type="presParOf" srcId="{1DA6F9F3-4A7F-42F9-8B77-7BD552F03105}" destId="{DD091D0A-5A25-4241-91F3-18D32B0BDD4F}" srcOrd="4" destOrd="0" presId="urn:microsoft.com/office/officeart/2018/5/layout/CenteredIconLabelDescriptionList"/>
    <dgm:cxn modelId="{ECD49089-B381-43CB-B6DD-48C090C02721}" type="presParOf" srcId="{071926C8-9E08-4BE0-A1E4-133B16FF713E}" destId="{2564C0D4-4875-421D-81DB-70BF6751BBA7}" srcOrd="1" destOrd="0" presId="urn:microsoft.com/office/officeart/2018/5/layout/CenteredIconLabelDescriptionList"/>
    <dgm:cxn modelId="{63CA1E74-B490-4044-96C6-4FF41E661F6D}" type="presParOf" srcId="{071926C8-9E08-4BE0-A1E4-133B16FF713E}" destId="{3076B9F9-EC92-4653-AC03-C71FD5E9A400}" srcOrd="2" destOrd="0" presId="urn:microsoft.com/office/officeart/2018/5/layout/CenteredIconLabelDescriptionList"/>
    <dgm:cxn modelId="{5E06D163-F27B-4397-BC93-7B2190E9C623}" type="presParOf" srcId="{3076B9F9-EC92-4653-AC03-C71FD5E9A400}" destId="{210823F6-AC1A-46E3-9D99-A319DF497539}" srcOrd="0" destOrd="0" presId="urn:microsoft.com/office/officeart/2018/5/layout/CenteredIconLabelDescriptionList"/>
    <dgm:cxn modelId="{04B1EE03-9550-46E5-AD02-FAEC05DF84C8}" type="presParOf" srcId="{3076B9F9-EC92-4653-AC03-C71FD5E9A400}" destId="{2F262968-0DF4-4BB1-BD25-0ED2829FA45D}" srcOrd="1" destOrd="0" presId="urn:microsoft.com/office/officeart/2018/5/layout/CenteredIconLabelDescriptionList"/>
    <dgm:cxn modelId="{9F1FAE9D-AC1C-4051-A09A-EAFA9DBA79E8}" type="presParOf" srcId="{3076B9F9-EC92-4653-AC03-C71FD5E9A400}" destId="{3C1752BD-6530-4141-80E9-9A0923780DCB}" srcOrd="2" destOrd="0" presId="urn:microsoft.com/office/officeart/2018/5/layout/CenteredIconLabelDescriptionList"/>
    <dgm:cxn modelId="{E156239D-1154-4ECB-A5F9-483B37A12460}" type="presParOf" srcId="{3076B9F9-EC92-4653-AC03-C71FD5E9A400}" destId="{C393D316-1AB7-4A24-B8A5-3485F2713F88}" srcOrd="3" destOrd="0" presId="urn:microsoft.com/office/officeart/2018/5/layout/CenteredIconLabelDescriptionList"/>
    <dgm:cxn modelId="{9F5D48AD-464C-4779-8F1A-54E380683445}" type="presParOf" srcId="{3076B9F9-EC92-4653-AC03-C71FD5E9A400}" destId="{7CD40649-A74C-4AD8-B9D0-2573A1955C91}" srcOrd="4" destOrd="0" presId="urn:microsoft.com/office/officeart/2018/5/layout/CenteredIconLabelDescriptionList"/>
    <dgm:cxn modelId="{FF806EC7-9905-4247-8D9D-8E71FB0F45BD}" type="presParOf" srcId="{071926C8-9E08-4BE0-A1E4-133B16FF713E}" destId="{9A7327AD-D2A8-4CB1-B3E0-7543B1D84369}" srcOrd="3" destOrd="0" presId="urn:microsoft.com/office/officeart/2018/5/layout/CenteredIconLabelDescriptionList"/>
    <dgm:cxn modelId="{F4F61225-1832-4F76-B3ED-6C25AEF43DCD}" type="presParOf" srcId="{071926C8-9E08-4BE0-A1E4-133B16FF713E}" destId="{13BCBAD6-8F08-4029-90C7-8E8A0D0733DD}" srcOrd="4" destOrd="0" presId="urn:microsoft.com/office/officeart/2018/5/layout/CenteredIconLabelDescriptionList"/>
    <dgm:cxn modelId="{F34A1D21-0A9F-4796-BF19-9BDE1FB25B50}" type="presParOf" srcId="{13BCBAD6-8F08-4029-90C7-8E8A0D0733DD}" destId="{B0A3ABD2-C471-4A21-8AEF-3843C86919E1}" srcOrd="0" destOrd="0" presId="urn:microsoft.com/office/officeart/2018/5/layout/CenteredIconLabelDescriptionList"/>
    <dgm:cxn modelId="{AD3F169C-0E5D-4DEC-B09C-ABCE14107D49}" type="presParOf" srcId="{13BCBAD6-8F08-4029-90C7-8E8A0D0733DD}" destId="{C05B68FE-639F-4FA9-A205-D74CFD77C39F}" srcOrd="1" destOrd="0" presId="urn:microsoft.com/office/officeart/2018/5/layout/CenteredIconLabelDescriptionList"/>
    <dgm:cxn modelId="{E670EFE6-E80B-47C6-83D7-B2D525F0E05F}" type="presParOf" srcId="{13BCBAD6-8F08-4029-90C7-8E8A0D0733DD}" destId="{C4D97C04-1692-4931-9A64-809D862C1739}" srcOrd="2" destOrd="0" presId="urn:microsoft.com/office/officeart/2018/5/layout/CenteredIconLabelDescriptionList"/>
    <dgm:cxn modelId="{247567A3-D4E9-4AFE-BEBE-7EDDA605ADA3}" type="presParOf" srcId="{13BCBAD6-8F08-4029-90C7-8E8A0D0733DD}" destId="{62A868A2-37A4-4832-B3F5-E1EA98BA3648}" srcOrd="3" destOrd="0" presId="urn:microsoft.com/office/officeart/2018/5/layout/CenteredIconLabelDescriptionList"/>
    <dgm:cxn modelId="{F8C4A90D-4C78-4AEF-8E40-666FA9DE3F33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1940" y="323680"/>
          <a:ext cx="1079788" cy="10797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9279" y="1535366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b="1" u="sng" kern="1200">
              <a:solidFill>
                <a:schemeClr val="tx1"/>
              </a:solidFill>
              <a:latin typeface="Arial Nova Light"/>
            </a:rPr>
            <a:t>Pokémon</a:t>
          </a:r>
          <a:endParaRPr lang="en-US" sz="3000" b="1" i="0" u="sng" strike="noStrike" kern="1200" cap="none" baseline="0" noProof="0" err="1">
            <a:solidFill>
              <a:schemeClr val="tx1"/>
            </a:solidFill>
            <a:latin typeface="Arial Nova Light"/>
          </a:endParaRPr>
        </a:p>
      </dsp:txBody>
      <dsp:txXfrm>
        <a:off x="9279" y="1535366"/>
        <a:ext cx="3085109" cy="462766"/>
      </dsp:txXfrm>
    </dsp:sp>
    <dsp:sp modelId="{DD091D0A-5A25-4241-91F3-18D32B0BDD4F}">
      <dsp:nvSpPr>
        <dsp:cNvPr id="0" name=""/>
        <dsp:cNvSpPr/>
      </dsp:nvSpPr>
      <dsp:spPr>
        <a:xfrm>
          <a:off x="9279" y="2059480"/>
          <a:ext cx="3085109" cy="1331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Wild</a:t>
          </a:r>
          <a:r>
            <a:rPr lang="en-US" sz="1700" kern="1200"/>
            <a:t> </a:t>
          </a:r>
          <a:r>
            <a:rPr lang="en-US" sz="1700" kern="1200">
              <a:latin typeface="Arial Nova Light"/>
            </a:rPr>
            <a:t>Pokémon</a:t>
          </a:r>
          <a:r>
            <a:rPr lang="en-US" sz="1700" kern="1200"/>
            <a:t> </a:t>
          </a:r>
          <a:r>
            <a:rPr lang="en-US" sz="1700" kern="1200">
              <a:latin typeface="Arial Nova Light"/>
            </a:rPr>
            <a:t>Battles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 Nova Light"/>
            </a:rPr>
            <a:t>Poke balls (capture)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 Nova Light"/>
            </a:rPr>
            <a:t>Rare spawns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 Nova Light"/>
            </a:rPr>
            <a:t>Evolving</a:t>
          </a:r>
          <a:endParaRPr lang="en-US" sz="1700" kern="1200"/>
        </a:p>
      </dsp:txBody>
      <dsp:txXfrm>
        <a:off x="9279" y="2059480"/>
        <a:ext cx="3085109" cy="1331589"/>
      </dsp:txXfrm>
    </dsp:sp>
    <dsp:sp modelId="{210823F6-AC1A-46E3-9D99-A319DF497539}">
      <dsp:nvSpPr>
        <dsp:cNvPr id="0" name=""/>
        <dsp:cNvSpPr/>
      </dsp:nvSpPr>
      <dsp:spPr>
        <a:xfrm>
          <a:off x="4636943" y="323680"/>
          <a:ext cx="1079788" cy="10797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4282" y="1535366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b="1" u="sng" kern="1200">
              <a:latin typeface="Arial Nova Light"/>
            </a:rPr>
            <a:t>Locations</a:t>
          </a:r>
          <a:endParaRPr lang="en-US" sz="3000" b="1" u="sng" kern="1200"/>
        </a:p>
      </dsp:txBody>
      <dsp:txXfrm>
        <a:off x="3634282" y="1535366"/>
        <a:ext cx="3085109" cy="462766"/>
      </dsp:txXfrm>
    </dsp:sp>
    <dsp:sp modelId="{7CD40649-A74C-4AD8-B9D0-2573A1955C91}">
      <dsp:nvSpPr>
        <dsp:cNvPr id="0" name=""/>
        <dsp:cNvSpPr/>
      </dsp:nvSpPr>
      <dsp:spPr>
        <a:xfrm>
          <a:off x="3634282" y="2059480"/>
          <a:ext cx="3085109" cy="1331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 Nova Light"/>
            </a:rPr>
            <a:t>Final Battles (Elite 4/Champion)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 Nova Light"/>
            </a:rPr>
            <a:t>Larger Map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 Nova Light"/>
            </a:rPr>
            <a:t>More Cities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u="none" kern="1200">
              <a:latin typeface="Arial Nova Light"/>
            </a:rPr>
            <a:t>Secrets</a:t>
          </a:r>
        </a:p>
      </dsp:txBody>
      <dsp:txXfrm>
        <a:off x="3634282" y="2059480"/>
        <a:ext cx="3085109" cy="1331589"/>
      </dsp:txXfrm>
    </dsp:sp>
    <dsp:sp modelId="{B0A3ABD2-C471-4A21-8AEF-3843C86919E1}">
      <dsp:nvSpPr>
        <dsp:cNvPr id="0" name=""/>
        <dsp:cNvSpPr/>
      </dsp:nvSpPr>
      <dsp:spPr>
        <a:xfrm>
          <a:off x="8261946" y="323680"/>
          <a:ext cx="1079788" cy="10797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9286" y="1535366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u="sng" kern="1200">
              <a:latin typeface="Arial Nova Light"/>
            </a:rPr>
            <a:t>Immersion</a:t>
          </a:r>
          <a:endParaRPr lang="en-US" sz="3000" u="sng" kern="1200"/>
        </a:p>
      </dsp:txBody>
      <dsp:txXfrm>
        <a:off x="7259286" y="1535366"/>
        <a:ext cx="3085109" cy="462766"/>
      </dsp:txXfrm>
    </dsp:sp>
    <dsp:sp modelId="{6418EBED-F111-425B-8EE2-06B8B2297A68}">
      <dsp:nvSpPr>
        <dsp:cNvPr id="0" name=""/>
        <dsp:cNvSpPr/>
      </dsp:nvSpPr>
      <dsp:spPr>
        <a:xfrm>
          <a:off x="7259286" y="2059480"/>
          <a:ext cx="3085109" cy="1331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 Nova Light"/>
            </a:rPr>
            <a:t>XP requirements (advancement)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 Nova Light"/>
            </a:rPr>
            <a:t>Combat animations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 Nova Light"/>
            </a:rPr>
            <a:t>Musical queues</a:t>
          </a:r>
          <a:endParaRPr lang="en-US" sz="1700" kern="1200"/>
        </a:p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 Nova Light"/>
            </a:rPr>
            <a:t>Flying (teleport)</a:t>
          </a:r>
        </a:p>
      </dsp:txBody>
      <dsp:txXfrm>
        <a:off x="7259286" y="2059480"/>
        <a:ext cx="3085109" cy="133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JavaMon Capstone</a:t>
            </a:r>
            <a:endParaRPr lang="en-US" sz="40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>
                <a:solidFill>
                  <a:srgbClr val="5792BA"/>
                </a:solidFill>
              </a:rPr>
              <a:t>Team 1: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algn="l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792B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Amanda, Sanju, Zack, Victor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8D7EAE2-6511-4C16-A972-9FC4EF2CF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469" y="610531"/>
            <a:ext cx="5185063" cy="56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0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1E9F-384E-494A-8D24-A31902D8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Code Input (Zack)</a:t>
            </a:r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0A4CCB4E-D68E-49C3-9DBE-60D4E309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95" y="1867023"/>
            <a:ext cx="10779917" cy="37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408616E-9FB9-4369-81D6-1AA54C79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4" y="1559093"/>
            <a:ext cx="10779917" cy="38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10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9BE8B2C-AE4A-4699-AFC8-73EB3B58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56" y="315353"/>
            <a:ext cx="4445793" cy="2869733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BC68D2F-18F0-48C8-9843-585EBFAB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44" y="3424921"/>
            <a:ext cx="9798190" cy="26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8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9A0D8C5-6A5E-440E-B6D1-19D24DD92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1" y="726767"/>
            <a:ext cx="11506199" cy="2606496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381F084-9261-4A06-B9B7-10B897699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0" y="3627333"/>
            <a:ext cx="11506200" cy="26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2345-2823-4C07-BF0C-8171BC0E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Code Input (Victor)</a:t>
            </a:r>
            <a:endParaRPr lang="en-US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72ADA1-2093-4262-AA0D-AFE8E5AC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717" y="1689177"/>
            <a:ext cx="6259678" cy="503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6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F358CC9-45F2-4D91-BD19-8E3B830C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1" y="2638505"/>
            <a:ext cx="11333019" cy="15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3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B9B59E-850F-4E37-9623-28C9AFA9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58" y="964457"/>
            <a:ext cx="8841642" cy="493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83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776634-4E04-4C74-9B9A-C5D68510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56" y="348770"/>
            <a:ext cx="8562996" cy="61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9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1F29-DEFF-4A8F-B04F-FD3126C6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Code Input (Sanju)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22B889B-D27F-48F4-B3B2-5E067156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70" y="2216433"/>
            <a:ext cx="11359660" cy="384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E4B6-64FF-47F7-8676-3ED92A59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About the Project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CE050-F21C-4B5D-8B9F-442E0D052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JavaMon: a text-based adventure game inspired by Pokémon—initially built by another development team in our cohort.</a:t>
            </a:r>
            <a:endParaRPr lang="en-US"/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Our challenge: responsible for complete code review, testing, refactoring, and overhaul—adding new elements and fixing or improving existing features.</a:t>
            </a:r>
            <a:endParaRPr lang="en-US"/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Agile mindset: strict 3-day sprints, collaborative team meetings, constant communication, and mock "customer review" sessions.</a:t>
            </a:r>
          </a:p>
        </p:txBody>
      </p:sp>
    </p:spTree>
    <p:extLst>
      <p:ext uri="{BB962C8B-B14F-4D97-AF65-F5344CB8AC3E}">
        <p14:creationId xmlns:p14="http://schemas.microsoft.com/office/powerpoint/2010/main" val="2745203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E6409B92-91E7-43C0-8593-7077F9096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412392"/>
            <a:ext cx="10871200" cy="40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32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22088D6-3531-4ADC-9B2C-4E725381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425579"/>
            <a:ext cx="10170160" cy="20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357483-C7AB-41D6-9739-F67F35666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2717800"/>
            <a:ext cx="8382000" cy="1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4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1CC785A-8292-44D7-9381-B5DB4004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1779693"/>
            <a:ext cx="8930640" cy="328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1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EABE-821D-4F76-AFAD-4658F640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Game Walkthrough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6A9DA-0FAD-4BE9-B31C-CE81A12F3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/>
              <a:t>“Give me six hours to chop down a tree and I will spend the first four sharpening the axe.”</a:t>
            </a:r>
            <a:endParaRPr lang="en-US"/>
          </a:p>
          <a:p>
            <a:r>
              <a:rPr lang="en-US" b="1"/>
              <a:t>– Abraham Lincoln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4042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F21A-74CE-4BCA-AF34-AD95ABEE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Highlights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3F64A-3352-4ED9-977D-406A6F85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Start screen overhaul.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Internal panel overhaul (prototype on next slide).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Music and sound stings added.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Codex added (history log).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Help box (commands) added.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Environment immersion (interact with objects around player).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Additional Pokémon added.</a:t>
            </a: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502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1B2BAB7-E955-4562-A565-980F10A4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47" y="456764"/>
            <a:ext cx="8497277" cy="594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6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B961-50DC-4669-8CEB-F9828F0D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Challenges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83E56-5715-437E-98EF-67D4A4FEA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Git: lingo, merges, getting started (in general).</a:t>
            </a:r>
            <a:endParaRPr lang="en-US"/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OPC (other people's code): working with code not originally written by our team is challenging! Staying focused on the initial "plan" or "purpose" of the program is vital to success.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Scratching heads in confusion: finding out what the code was doing or where things were, and why it existed in the first place.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Bugs: without unit tests in place, bugs were present and readily available to jump out and surprise our team.</a:t>
            </a:r>
          </a:p>
        </p:txBody>
      </p:sp>
    </p:spTree>
    <p:extLst>
      <p:ext uri="{BB962C8B-B14F-4D97-AF65-F5344CB8AC3E}">
        <p14:creationId xmlns:p14="http://schemas.microsoft.com/office/powerpoint/2010/main" val="269661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075B-30DC-4D12-9AD9-4EDB1BA5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Lessons Learned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882C-CBA7-4CEF-838F-50E26C48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Pros: working with different people that we hadn't worked with in the past (prior projects or labs); capitalizing on teammate's strengths and reinforcing knowledge and skillset of topics not fully grasped.</a:t>
            </a: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Cons: attentive analysis: reading an entire program that you didn't write is challenging (keep logs, notes, and sanity handy—especially in the beginning!). Technical enabling: bug, feature, or problem that has nothing to do with user story goals and draws attention from multiple developers (distraction).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790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What Would Be Next?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2297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CB7D-FED3-4D29-881E-B5193B6A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Code Input (Amanda)</a:t>
            </a:r>
            <a:endParaRPr lang="en-US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06C768-80AC-447F-B05D-28C13C17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9" y="1872483"/>
            <a:ext cx="7324245" cy="43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3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31B4316-8664-4E15-96DF-F8DA43CB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606" y="744600"/>
            <a:ext cx="7029449" cy="55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67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A4FA4C82C00049978EBD9AD0B9A373" ma:contentTypeVersion="12" ma:contentTypeDescription="Create a new document." ma:contentTypeScope="" ma:versionID="bb761de274e779b677c275dfac61ef5f">
  <xsd:schema xmlns:xsd="http://www.w3.org/2001/XMLSchema" xmlns:xs="http://www.w3.org/2001/XMLSchema" xmlns:p="http://schemas.microsoft.com/office/2006/metadata/properties" xmlns:ns2="a00ac5c9-e54c-44eb-b457-a23a05fe96ed" xmlns:ns3="cfa7c8ba-9fdd-41ce-b0b1-963b8a2ae159" targetNamespace="http://schemas.microsoft.com/office/2006/metadata/properties" ma:root="true" ma:fieldsID="1ce39cc84ad7e189d2dd1b5f94d27bc3" ns2:_="" ns3:_="">
    <xsd:import namespace="a00ac5c9-e54c-44eb-b457-a23a05fe96ed"/>
    <xsd:import namespace="cfa7c8ba-9fdd-41ce-b0b1-963b8a2ae1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0ac5c9-e54c-44eb-b457-a23a05fe96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7c8ba-9fdd-41ce-b0b1-963b8a2ae15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00ac5c9-e54c-44eb-b457-a23a05fe96e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07D967-9409-460A-90A4-52143989B6DD}">
  <ds:schemaRefs>
    <ds:schemaRef ds:uri="a00ac5c9-e54c-44eb-b457-a23a05fe96ed"/>
    <ds:schemaRef ds:uri="cfa7c8ba-9fdd-41ce-b0b1-963b8a2ae1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C8D3E5F-A858-4803-8D7F-D7CF74D830C1}">
  <ds:schemaRefs>
    <ds:schemaRef ds:uri="71af3243-3dd4-4a8d-8c0d-dd76da1f02a5"/>
    <ds:schemaRef ds:uri="a00ac5c9-e54c-44eb-b457-a23a05fe96ed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3E79959-1E03-4D54-847F-BB3B963F58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SlateVTI</vt:lpstr>
      <vt:lpstr>JavaMon Capstone</vt:lpstr>
      <vt:lpstr>About the Project</vt:lpstr>
      <vt:lpstr>Highlights</vt:lpstr>
      <vt:lpstr>PowerPoint Presentation</vt:lpstr>
      <vt:lpstr>Challenges</vt:lpstr>
      <vt:lpstr>Lessons Learned</vt:lpstr>
      <vt:lpstr>What Would Be Next?</vt:lpstr>
      <vt:lpstr>Code Input (Amanda)</vt:lpstr>
      <vt:lpstr>PowerPoint Presentation</vt:lpstr>
      <vt:lpstr>PowerPoint Presentation</vt:lpstr>
      <vt:lpstr>Code Input (Zack)</vt:lpstr>
      <vt:lpstr>PowerPoint Presentation</vt:lpstr>
      <vt:lpstr>PowerPoint Presentation</vt:lpstr>
      <vt:lpstr>PowerPoint Presentation</vt:lpstr>
      <vt:lpstr>Code Input (Victor)</vt:lpstr>
      <vt:lpstr>PowerPoint Presentation</vt:lpstr>
      <vt:lpstr>PowerPoint Presentation</vt:lpstr>
      <vt:lpstr>PowerPoint Presentation</vt:lpstr>
      <vt:lpstr>Code Input (Sanju)</vt:lpstr>
      <vt:lpstr>PowerPoint Presentation</vt:lpstr>
      <vt:lpstr>PowerPoint Presentation</vt:lpstr>
      <vt:lpstr>PowerPoint Presentation</vt:lpstr>
      <vt:lpstr>PowerPoint Presentation</vt:lpstr>
      <vt:lpstr>Game Walkthrough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/>
  <cp:revision>1</cp:revision>
  <dcterms:created xsi:type="dcterms:W3CDTF">2020-10-29T20:35:13Z</dcterms:created>
  <dcterms:modified xsi:type="dcterms:W3CDTF">2020-11-02T20:38:43Z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0x01010084A4FA4C82C00049978EBD9AD0B9A373</vt:lpwstr>
  </property>
</Properties>
</file>